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Caveat"/>
      <p:regular r:id="rId14"/>
      <p:bold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Comfortaa Regular"/>
      <p:regular r:id="rId20"/>
      <p:bold r:id="rId21"/>
    </p:embeddedFont>
    <p:embeddedFont>
      <p:font typeface="Comfortaa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4" roundtripDataSignature="AMtx7mi0EizS625HRWjYzDDJ3eHjy6o4+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Regular-regular.fntdata"/><Relationship Id="rId11" Type="http://schemas.openxmlformats.org/officeDocument/2006/relationships/slide" Target="slides/slide6.xml"/><Relationship Id="rId22" Type="http://schemas.openxmlformats.org/officeDocument/2006/relationships/font" Target="fonts/Comfortaa-regular.fntdata"/><Relationship Id="rId10" Type="http://schemas.openxmlformats.org/officeDocument/2006/relationships/slide" Target="slides/slide5.xml"/><Relationship Id="rId21" Type="http://schemas.openxmlformats.org/officeDocument/2006/relationships/font" Target="fonts/ComfortaaRegular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Comforta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aveat-bold.fntdata"/><Relationship Id="rId14" Type="http://schemas.openxmlformats.org/officeDocument/2006/relationships/font" Target="fonts/Caveat-regular.fnt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0042792b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0042792b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0042792b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0042792b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0042792b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0042792b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0ad4bb19d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0ad4bb19d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 txBox="1"/>
          <p:nvPr>
            <p:ph type="ctrTitle"/>
          </p:nvPr>
        </p:nvSpPr>
        <p:spPr>
          <a:xfrm>
            <a:off x="70325" y="311350"/>
            <a:ext cx="6168300" cy="71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u" sz="3600">
                <a:solidFill>
                  <a:srgbClr val="FFFFFF"/>
                </a:solidFill>
              </a:rPr>
              <a:t>MUGIKORRAREN BILA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56" name="Google Shape;56;p1"/>
          <p:cNvSpPr txBox="1"/>
          <p:nvPr>
            <p:ph idx="1" type="subTitle"/>
          </p:nvPr>
        </p:nvSpPr>
        <p:spPr>
          <a:xfrm>
            <a:off x="2915700" y="4614600"/>
            <a:ext cx="62283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u" sz="1800">
                <a:solidFill>
                  <a:srgbClr val="FFFFFF"/>
                </a:solidFill>
              </a:rPr>
              <a:t>EGILEAK: ARRI, ALAITZ, OIHANE, ITXASO ETA ANE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/>
          <p:nvPr>
            <p:ph type="title"/>
          </p:nvPr>
        </p:nvSpPr>
        <p:spPr>
          <a:xfrm>
            <a:off x="251425" y="294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u" sz="3000">
                <a:latin typeface="Impact"/>
                <a:ea typeface="Impact"/>
                <a:cs typeface="Impact"/>
                <a:sym typeface="Impact"/>
              </a:rPr>
              <a:t> …...………………………..  AURKIBIDEA	…………………………………….</a:t>
            </a:r>
            <a:endParaRPr sz="3000">
              <a:latin typeface="Impact"/>
              <a:ea typeface="Impact"/>
              <a:cs typeface="Impact"/>
              <a:sym typeface="Impact"/>
            </a:endParaRPr>
          </a:p>
        </p:txBody>
      </p:sp>
      <p:grpSp>
        <p:nvGrpSpPr>
          <p:cNvPr id="62" name="Google Shape;62;p2"/>
          <p:cNvGrpSpPr/>
          <p:nvPr/>
        </p:nvGrpSpPr>
        <p:grpSpPr>
          <a:xfrm>
            <a:off x="-19964" y="1195433"/>
            <a:ext cx="9182176" cy="3988496"/>
            <a:chOff x="2472425" y="1388560"/>
            <a:chExt cx="5143500" cy="3632179"/>
          </a:xfrm>
        </p:grpSpPr>
        <p:pic>
          <p:nvPicPr>
            <p:cNvPr id="63" name="Google Shape;63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3228085" y="632900"/>
              <a:ext cx="3632179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" name="Google Shape;64;p2"/>
            <p:cNvSpPr txBox="1"/>
            <p:nvPr/>
          </p:nvSpPr>
          <p:spPr>
            <a:xfrm>
              <a:off x="2843000" y="1667625"/>
              <a:ext cx="2441100" cy="65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u"/>
                <a:t>Zergatik aplikazio hau?</a:t>
              </a:r>
              <a:endParaRPr/>
            </a:p>
          </p:txBody>
        </p:sp>
        <p:sp>
          <p:nvSpPr>
            <p:cNvPr id="65" name="Google Shape;65;p2"/>
            <p:cNvSpPr txBox="1"/>
            <p:nvPr/>
          </p:nvSpPr>
          <p:spPr>
            <a:xfrm>
              <a:off x="6047625" y="1798225"/>
              <a:ext cx="1195500" cy="52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u">
                  <a:solidFill>
                    <a:srgbClr val="FFFFFF"/>
                  </a:solidFill>
                </a:rPr>
                <a:t>Demo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" name="Google Shape;66;p2"/>
            <p:cNvSpPr txBox="1"/>
            <p:nvPr/>
          </p:nvSpPr>
          <p:spPr>
            <a:xfrm>
              <a:off x="2632025" y="2970625"/>
              <a:ext cx="1687800" cy="38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u">
                  <a:solidFill>
                    <a:srgbClr val="FFFFFF"/>
                  </a:solidFill>
                </a:rPr>
                <a:t>Gai teknologikoak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" name="Google Shape;67;p2"/>
            <p:cNvSpPr txBox="1"/>
            <p:nvPr/>
          </p:nvSpPr>
          <p:spPr>
            <a:xfrm>
              <a:off x="4771800" y="2822850"/>
              <a:ext cx="2682300" cy="84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u"/>
                <a:t>Etorkizunean...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"/>
          <p:cNvSpPr txBox="1"/>
          <p:nvPr/>
        </p:nvSpPr>
        <p:spPr>
          <a:xfrm rot="-1484949">
            <a:off x="2615585" y="2804256"/>
            <a:ext cx="1570777" cy="4208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73" name="Google Shape;7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2500" y="1143000"/>
            <a:ext cx="5334000" cy="400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500" y="145900"/>
            <a:ext cx="3816400" cy="25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4"/>
          <p:cNvSpPr/>
          <p:nvPr/>
        </p:nvSpPr>
        <p:spPr>
          <a:xfrm>
            <a:off x="4701475" y="2933400"/>
            <a:ext cx="3816300" cy="190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mfortaa Regular"/>
              <a:buChar char="-"/>
            </a:pPr>
            <a:r>
              <a:rPr lang="eu" sz="2400">
                <a:latin typeface="Comfortaa Regular"/>
                <a:ea typeface="Comfortaa Regular"/>
                <a:cs typeface="Comfortaa Regular"/>
                <a:sym typeface="Comfortaa Regular"/>
              </a:rPr>
              <a:t>Gai ugari</a:t>
            </a:r>
            <a:endParaRPr sz="24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mfortaa Regular"/>
              <a:buChar char="-"/>
            </a:pPr>
            <a:r>
              <a:rPr lang="eu" sz="2400">
                <a:latin typeface="Comfortaa Regular"/>
                <a:ea typeface="Comfortaa Regular"/>
                <a:cs typeface="Comfortaa Regular"/>
                <a:sym typeface="Comfortaa Regular"/>
              </a:rPr>
              <a:t>Adin guztientzat</a:t>
            </a:r>
            <a:endParaRPr sz="24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mfortaa Regular"/>
              <a:buChar char="-"/>
            </a:pPr>
            <a:r>
              <a:rPr lang="eu" sz="2400">
                <a:latin typeface="Comfortaa Regular"/>
                <a:ea typeface="Comfortaa Regular"/>
                <a:cs typeface="Comfortaa Regular"/>
                <a:sym typeface="Comfortaa Regular"/>
              </a:rPr>
              <a:t>Egunerokotasuna</a:t>
            </a:r>
            <a:endParaRPr sz="24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mfortaa Regular"/>
              <a:buChar char="-"/>
            </a:pPr>
            <a:r>
              <a:rPr lang="eu" sz="2400">
                <a:latin typeface="Comfortaa Regular"/>
                <a:ea typeface="Comfortaa Regular"/>
                <a:cs typeface="Comfortaa Regular"/>
                <a:sym typeface="Comfortaa Regular"/>
              </a:rPr>
              <a:t>Bizkortasuna</a:t>
            </a:r>
            <a:endParaRPr sz="24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omfortaa Regular"/>
              <a:buChar char="-"/>
            </a:pPr>
            <a:r>
              <a:rPr lang="eu" sz="2400">
                <a:latin typeface="Comfortaa Regular"/>
                <a:ea typeface="Comfortaa Regular"/>
                <a:cs typeface="Comfortaa Regular"/>
                <a:sym typeface="Comfortaa Regular"/>
              </a:rPr>
              <a:t>Euskaraz</a:t>
            </a:r>
            <a:endParaRPr sz="24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76" name="Google Shape;76;p4"/>
          <p:cNvSpPr txBox="1"/>
          <p:nvPr/>
        </p:nvSpPr>
        <p:spPr>
          <a:xfrm>
            <a:off x="602750" y="321475"/>
            <a:ext cx="3445800" cy="5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 sz="3000">
                <a:latin typeface="Caveat"/>
                <a:ea typeface="Caveat"/>
                <a:cs typeface="Caveat"/>
                <a:sym typeface="Caveat"/>
              </a:rPr>
              <a:t>Zergatik aplikazio hau?</a:t>
            </a:r>
            <a:endParaRPr sz="30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 txBox="1"/>
          <p:nvPr>
            <p:ph type="title"/>
          </p:nvPr>
        </p:nvSpPr>
        <p:spPr>
          <a:xfrm>
            <a:off x="3691875" y="416188"/>
            <a:ext cx="120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u" sz="3600">
                <a:latin typeface="Impact"/>
                <a:ea typeface="Impact"/>
                <a:cs typeface="Impact"/>
                <a:sym typeface="Impact"/>
              </a:rPr>
              <a:t>DEMO</a:t>
            </a:r>
            <a:endParaRPr sz="36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2" name="Google Shape;82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3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8096900" y="89025"/>
            <a:ext cx="899875" cy="89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3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74575" y="4170500"/>
            <a:ext cx="899875" cy="89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0042792b1_0_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>
                <a:latin typeface="Caveat"/>
                <a:ea typeface="Caveat"/>
                <a:cs typeface="Caveat"/>
                <a:sym typeface="Caveat"/>
              </a:rPr>
              <a:t>GAI TEKNOLOGIKOAK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0" name="Google Shape;90;g60042792b1_0_16"/>
          <p:cNvSpPr/>
          <p:nvPr/>
        </p:nvSpPr>
        <p:spPr>
          <a:xfrm>
            <a:off x="5844200" y="3144450"/>
            <a:ext cx="2065500" cy="1674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omfortaa"/>
              <a:buChar char="-"/>
            </a:pPr>
            <a:r>
              <a:rPr lang="eu" sz="24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CSS</a:t>
            </a:r>
            <a:endParaRPr sz="24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omfortaa"/>
              <a:buChar char="-"/>
            </a:pPr>
            <a:r>
              <a:rPr lang="eu" sz="24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JAVA</a:t>
            </a:r>
            <a:endParaRPr sz="2400">
              <a:solidFill>
                <a:schemeClr val="dk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omfortaa"/>
              <a:buChar char="-"/>
            </a:pPr>
            <a:r>
              <a:rPr lang="eu" sz="24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rPr>
              <a:t>HTML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1" name="Google Shape;91;g60042792b1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88625"/>
            <a:ext cx="4572000" cy="395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g60042792b1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8974" y="1049700"/>
            <a:ext cx="3515995" cy="182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0042792b1_0_10"/>
          <p:cNvSpPr txBox="1"/>
          <p:nvPr>
            <p:ph type="title"/>
          </p:nvPr>
        </p:nvSpPr>
        <p:spPr>
          <a:xfrm>
            <a:off x="311700" y="14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 sz="3600">
                <a:latin typeface="Caveat"/>
                <a:ea typeface="Caveat"/>
                <a:cs typeface="Caveat"/>
                <a:sym typeface="Caveat"/>
              </a:rPr>
              <a:t>ETORKIZUNEAN</a:t>
            </a:r>
            <a:endParaRPr sz="36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8" name="Google Shape;98;g60042792b1_0_10"/>
          <p:cNvSpPr txBox="1"/>
          <p:nvPr>
            <p:ph idx="1" type="body"/>
          </p:nvPr>
        </p:nvSpPr>
        <p:spPr>
          <a:xfrm>
            <a:off x="311700" y="716725"/>
            <a:ext cx="86493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 sz="2200">
                <a:latin typeface="Comfortaa Regular"/>
                <a:ea typeface="Comfortaa Regular"/>
                <a:cs typeface="Comfortaa Regular"/>
                <a:sym typeface="Comfortaa Regular"/>
              </a:rPr>
              <a:t>Galdera gehiago, gai desberdinak, hizkuntza desberdinak eta elkarren aurka jokatzeko aukera.</a:t>
            </a:r>
            <a:endParaRPr sz="22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  <p:pic>
        <p:nvPicPr>
          <p:cNvPr id="99" name="Google Shape;99;g60042792b1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74225"/>
            <a:ext cx="9144000" cy="346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g60042792b1_0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8150"/>
            <a:ext cx="1995475" cy="19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g60042792b1_0_21"/>
          <p:cNvSpPr/>
          <p:nvPr/>
        </p:nvSpPr>
        <p:spPr>
          <a:xfrm>
            <a:off x="3802951" y="157275"/>
            <a:ext cx="1727700" cy="5919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18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ONDORIOA</a:t>
            </a:r>
            <a:endParaRPr sz="18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6" name="Google Shape;106;g60042792b1_0_21"/>
          <p:cNvSpPr/>
          <p:nvPr/>
        </p:nvSpPr>
        <p:spPr>
          <a:xfrm>
            <a:off x="5573251" y="1881878"/>
            <a:ext cx="1727700" cy="5919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" name="Google Shape;107;g60042792b1_0_21"/>
          <p:cNvSpPr/>
          <p:nvPr/>
        </p:nvSpPr>
        <p:spPr>
          <a:xfrm>
            <a:off x="2113101" y="1882029"/>
            <a:ext cx="1770300" cy="5919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ZER IKASI DUGU?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8" name="Google Shape;108;g60042792b1_0_21"/>
          <p:cNvSpPr/>
          <p:nvPr/>
        </p:nvSpPr>
        <p:spPr>
          <a:xfrm>
            <a:off x="575000" y="3654023"/>
            <a:ext cx="1770300" cy="6909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9" name="Google Shape;109;g60042792b1_0_21"/>
          <p:cNvSpPr/>
          <p:nvPr/>
        </p:nvSpPr>
        <p:spPr>
          <a:xfrm>
            <a:off x="2903450" y="3654150"/>
            <a:ext cx="1668600" cy="6909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0" name="Google Shape;110;g60042792b1_0_21"/>
          <p:cNvSpPr/>
          <p:nvPr/>
        </p:nvSpPr>
        <p:spPr>
          <a:xfrm>
            <a:off x="4572050" y="3654148"/>
            <a:ext cx="1668600" cy="6909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1" name="Google Shape;111;g60042792b1_0_21"/>
          <p:cNvSpPr/>
          <p:nvPr/>
        </p:nvSpPr>
        <p:spPr>
          <a:xfrm>
            <a:off x="6954276" y="3654273"/>
            <a:ext cx="1727700" cy="6909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12" name="Google Shape;112;g60042792b1_0_21"/>
          <p:cNvCxnSpPr>
            <a:stCxn id="105" idx="2"/>
            <a:endCxn id="106" idx="0"/>
          </p:cNvCxnSpPr>
          <p:nvPr/>
        </p:nvCxnSpPr>
        <p:spPr>
          <a:xfrm flipH="1" rot="-5400000">
            <a:off x="4985551" y="430425"/>
            <a:ext cx="1132800" cy="1770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3" name="Google Shape;113;g60042792b1_0_21"/>
          <p:cNvCxnSpPr>
            <a:stCxn id="107" idx="0"/>
            <a:endCxn id="105" idx="2"/>
          </p:cNvCxnSpPr>
          <p:nvPr/>
        </p:nvCxnSpPr>
        <p:spPr>
          <a:xfrm rot="-5400000">
            <a:off x="3266151" y="481329"/>
            <a:ext cx="1132800" cy="16686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" name="Google Shape;114;g60042792b1_0_21"/>
          <p:cNvCxnSpPr>
            <a:stCxn id="107" idx="2"/>
            <a:endCxn id="109" idx="0"/>
          </p:cNvCxnSpPr>
          <p:nvPr/>
        </p:nvCxnSpPr>
        <p:spPr>
          <a:xfrm flipH="1" rot="-5400000">
            <a:off x="2777901" y="2694279"/>
            <a:ext cx="1180200" cy="739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" name="Google Shape;115;g60042792b1_0_21"/>
          <p:cNvCxnSpPr>
            <a:stCxn id="108" idx="0"/>
            <a:endCxn id="107" idx="2"/>
          </p:cNvCxnSpPr>
          <p:nvPr/>
        </p:nvCxnSpPr>
        <p:spPr>
          <a:xfrm rot="-5400000">
            <a:off x="1639100" y="2294873"/>
            <a:ext cx="1180200" cy="15381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" name="Google Shape;116;g60042792b1_0_21"/>
          <p:cNvCxnSpPr>
            <a:stCxn id="106" idx="2"/>
            <a:endCxn id="111" idx="0"/>
          </p:cNvCxnSpPr>
          <p:nvPr/>
        </p:nvCxnSpPr>
        <p:spPr>
          <a:xfrm flipH="1" rot="-5400000">
            <a:off x="6537301" y="2373578"/>
            <a:ext cx="1180500" cy="1380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" name="Google Shape;117;g60042792b1_0_21"/>
          <p:cNvCxnSpPr>
            <a:stCxn id="110" idx="0"/>
            <a:endCxn id="106" idx="2"/>
          </p:cNvCxnSpPr>
          <p:nvPr/>
        </p:nvCxnSpPr>
        <p:spPr>
          <a:xfrm rot="-5400000">
            <a:off x="5331500" y="2548498"/>
            <a:ext cx="1180500" cy="10308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8" name="Google Shape;118;g60042792b1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3540" y="354775"/>
            <a:ext cx="1727860" cy="2197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0ad4bb19d_0_389"/>
          <p:cNvSpPr txBox="1"/>
          <p:nvPr/>
        </p:nvSpPr>
        <p:spPr>
          <a:xfrm>
            <a:off x="641650" y="225400"/>
            <a:ext cx="8009400" cy="17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u" sz="7200">
                <a:latin typeface="Caveat"/>
                <a:ea typeface="Caveat"/>
                <a:cs typeface="Caveat"/>
                <a:sym typeface="Caveat"/>
              </a:rPr>
              <a:t>AMAIERA</a:t>
            </a:r>
            <a:endParaRPr sz="7200"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24" name="Google Shape;124;g60ad4bb19d_0_3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14100"/>
            <a:ext cx="3177000" cy="317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60ad4bb19d_0_389"/>
          <p:cNvSpPr/>
          <p:nvPr/>
        </p:nvSpPr>
        <p:spPr>
          <a:xfrm>
            <a:off x="4257775" y="2358325"/>
            <a:ext cx="1835400" cy="896400"/>
          </a:xfrm>
          <a:prstGeom prst="wedgeRoundRectCallout">
            <a:avLst>
              <a:gd fmla="val 78492" name="adj1"/>
              <a:gd fmla="val 116664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u">
                <a:latin typeface="Comfortaa"/>
                <a:ea typeface="Comfortaa"/>
                <a:cs typeface="Comfortaa"/>
                <a:sym typeface="Comfortaa"/>
              </a:rPr>
              <a:t>AURKITU DUZU ZURE MUGIKORRA!!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6" name="Google Shape;126;g60ad4bb19d_0_3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0450" y="2571750"/>
            <a:ext cx="1823548" cy="24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